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EACE8A"/>
    <a:srgbClr val="FFFFFF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045" autoAdjust="0"/>
    <p:restoredTop sz="85675" autoAdjust="0"/>
  </p:normalViewPr>
  <p:slideViewPr>
    <p:cSldViewPr snapToGrid="0">
      <p:cViewPr>
        <p:scale>
          <a:sx n="50" d="100"/>
          <a:sy n="50" d="100"/>
        </p:scale>
        <p:origin x="504" y="400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1250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4190532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122002" y="2543951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882566" y="591217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8530542" y="155443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2" name="群組 21"/>
          <p:cNvGrpSpPr>
            <a:grpSpLocks noChangeAspect="1"/>
          </p:cNvGrpSpPr>
          <p:nvPr/>
        </p:nvGrpSpPr>
        <p:grpSpPr>
          <a:xfrm>
            <a:off x="8700944" y="342263"/>
            <a:ext cx="3368231" cy="3384000"/>
            <a:chOff x="736854" y="737158"/>
            <a:chExt cx="3710376" cy="3727751"/>
          </a:xfrm>
        </p:grpSpPr>
        <p:sp>
          <p:nvSpPr>
            <p:cNvPr id="2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4" name="文字方塊 23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方法  方案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辦法  措施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計劃  計策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5" name="群組 24"/>
          <p:cNvGrpSpPr>
            <a:grpSpLocks noChangeAspect="1"/>
          </p:cNvGrpSpPr>
          <p:nvPr/>
        </p:nvGrpSpPr>
        <p:grpSpPr>
          <a:xfrm>
            <a:off x="6933947" y="3375312"/>
            <a:ext cx="3368231" cy="3384000"/>
            <a:chOff x="736854" y="739034"/>
            <a:chExt cx="3710376" cy="3727751"/>
          </a:xfrm>
        </p:grpSpPr>
        <p:sp>
          <p:nvSpPr>
            <p:cNvPr id="26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處理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解決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應付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應對</a:t>
              </a:r>
            </a:p>
          </p:txBody>
        </p:sp>
      </p:grpSp>
      <p:grpSp>
        <p:nvGrpSpPr>
          <p:cNvPr id="28" name="群組 27"/>
          <p:cNvGrpSpPr>
            <a:grpSpLocks noChangeAspect="1"/>
          </p:cNvGrpSpPr>
          <p:nvPr/>
        </p:nvGrpSpPr>
        <p:grpSpPr>
          <a:xfrm>
            <a:off x="3550885" y="2386236"/>
            <a:ext cx="3368231" cy="3384000"/>
            <a:chOff x="736854" y="739034"/>
            <a:chExt cx="3710376" cy="3727751"/>
          </a:xfrm>
        </p:grpSpPr>
        <p:sp>
          <p:nvSpPr>
            <p:cNvPr id="29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0" name="文字方塊 29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怎麼辦</a:t>
              </a:r>
            </a:p>
          </p:txBody>
        </p:sp>
      </p:grpSp>
      <p:grpSp>
        <p:nvGrpSpPr>
          <p:cNvPr id="31" name="群組 30"/>
          <p:cNvGrpSpPr>
            <a:grpSpLocks noChangeAspect="1"/>
          </p:cNvGrpSpPr>
          <p:nvPr/>
        </p:nvGrpSpPr>
        <p:grpSpPr>
          <a:xfrm>
            <a:off x="109961" y="3355732"/>
            <a:ext cx="3368231" cy="3384000"/>
            <a:chOff x="736854" y="737158"/>
            <a:chExt cx="3710376" cy="3727751"/>
          </a:xfrm>
        </p:grpSpPr>
        <p:sp>
          <p:nvSpPr>
            <p:cNvPr id="3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文字方塊 32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建議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說明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講解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1585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9878</TotalTime>
  <Words>24</Words>
  <Application>Microsoft Office PowerPoint</Application>
  <PresentationFormat>寬螢幕</PresentationFormat>
  <Paragraphs>16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439</cp:revision>
  <dcterms:created xsi:type="dcterms:W3CDTF">2022-06-23T09:13:07Z</dcterms:created>
  <dcterms:modified xsi:type="dcterms:W3CDTF">2023-08-16T09:28:24Z</dcterms:modified>
</cp:coreProperties>
</file>